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6" r:id="rId10"/>
    <p:sldId id="277" r:id="rId11"/>
    <p:sldId id="275" r:id="rId12"/>
    <p:sldId id="278" r:id="rId13"/>
    <p:sldId id="279" r:id="rId14"/>
    <p:sldId id="261" r:id="rId15"/>
    <p:sldId id="280" r:id="rId16"/>
    <p:sldId id="262" r:id="rId17"/>
    <p:sldId id="281" r:id="rId18"/>
    <p:sldId id="265" r:id="rId19"/>
    <p:sldId id="283" r:id="rId20"/>
    <p:sldId id="284" r:id="rId21"/>
    <p:sldId id="264" r:id="rId22"/>
    <p:sldId id="266" r:id="rId23"/>
    <p:sldId id="268" r:id="rId24"/>
    <p:sldId id="267" r:id="rId25"/>
    <p:sldId id="269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6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End-to-end weakly-supervised semantic alignment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EF2A4-4339-462F-907D-84099E9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119592"/>
            <a:ext cx="2628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331C9-5AA0-4E27-BDAB-91A5D9EE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447800"/>
            <a:ext cx="7658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7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51AA7-BB94-41CD-9A7B-F033565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33" y="1584144"/>
            <a:ext cx="2854920" cy="49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B3AE4-6387-4AD8-AD06-B7F18123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1576387"/>
            <a:ext cx="4152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F41EF-AE83-4E59-B2D4-F47D47DC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27" y="0"/>
            <a:ext cx="5105773" cy="6858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34947E-D897-492E-9D32-7E0B01636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2" r="62"/>
          <a:stretch/>
        </p:blipFill>
        <p:spPr bwMode="auto">
          <a:xfrm>
            <a:off x="1264024" y="2200836"/>
            <a:ext cx="34334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9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5940AB9-B958-4871-8D29-34BC8F94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646353"/>
            <a:ext cx="11101136" cy="3840047"/>
          </a:xfrm>
        </p:spPr>
        <p:txBody>
          <a:bodyPr>
            <a:normAutofit/>
          </a:bodyPr>
          <a:lstStyle/>
          <a:p>
            <a:r>
              <a:rPr lang="en-US" altLang="ko-KR" dirty="0"/>
              <a:t>RANSAC inlier score</a:t>
            </a:r>
            <a:r>
              <a:rPr lang="ko-KR" altLang="en-US" dirty="0"/>
              <a:t>에 관해 논문에서 정의한 내용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 inlier scoring function counts the number of observed points which are in agreement with this hypothesis, called the inliers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RANSAC inlier score</a:t>
            </a:r>
            <a:r>
              <a:rPr lang="ko-KR" altLang="en-US" dirty="0"/>
              <a:t>에 관한 다른 논문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Retinal Image Registration from 2D to 3D</a:t>
            </a:r>
            <a:endParaRPr lang="ko-KR" altLang="en-US" dirty="0"/>
          </a:p>
          <a:p>
            <a:pPr>
              <a:buFontTx/>
              <a:buChar char="-"/>
            </a:pPr>
            <a:r>
              <a:rPr lang="ko-KR" altLang="en-US" dirty="0"/>
              <a:t>망막에 비친 이미지를 분석하고 처리하는 방법에 관한 논문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48225B-A15A-4676-9936-77CEE4DA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0" y="5732054"/>
            <a:ext cx="198147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711045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0402-7A01-495B-BE1E-8B717D19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D1574D-ABAD-49F7-BB7E-7C1C8A2B9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24"/>
          <a:stretch/>
        </p:blipFill>
        <p:spPr>
          <a:xfrm>
            <a:off x="6096000" y="1936263"/>
            <a:ext cx="227703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66A491-6778-4B65-AA99-64BDEAB7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18" y="0"/>
            <a:ext cx="7406302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E85A93-561B-4EFC-B699-82E4524A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33" y="-1"/>
            <a:ext cx="8514967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8C4DA6-08F9-45AC-B976-3B5B6C25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19" y="2914577"/>
            <a:ext cx="324847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DE224-562B-4FC0-9740-77E1CC56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84" y="709232"/>
            <a:ext cx="6858957" cy="5439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D767F5-C83E-451F-B311-E1153AF5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4" y="1161733"/>
            <a:ext cx="724953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기하학전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E116B-8E01-4781-A6FC-AC8D7D7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C5704-DA87-4F36-8B1D-3C053FD5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56" r="47804"/>
          <a:stretch/>
        </p:blipFill>
        <p:spPr>
          <a:xfrm>
            <a:off x="8202706" y="1936263"/>
            <a:ext cx="8369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6E402-3460-46DC-A301-784DB7ED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70" y="1909483"/>
            <a:ext cx="5075601" cy="3998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F6205-DF2A-4433-89DE-3CCA4D89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5" y="1909483"/>
            <a:ext cx="6348327" cy="4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2E95F-1FFE-46F8-946B-D09B610B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2" y="1565182"/>
            <a:ext cx="689263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290EC8-CD92-4104-BC1A-1FC3F75D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90" y="4068016"/>
            <a:ext cx="3305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8B1DF-AA89-4F5E-A8B8-6EDC37ED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2031000"/>
            <a:ext cx="6315956" cy="9526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271D524-8C25-41CE-94F7-6F2E6934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7846"/>
            <a:ext cx="6602506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Sobel </a:t>
            </a:r>
            <a:r>
              <a:rPr lang="ko-KR" altLang="en-US" dirty="0"/>
              <a:t>필터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이미지상에서 경계선이나 </a:t>
            </a:r>
            <a:r>
              <a:rPr lang="ko-KR" altLang="en-US" dirty="0" err="1"/>
              <a:t>엣지를</a:t>
            </a:r>
            <a:r>
              <a:rPr lang="ko-KR" altLang="en-US" dirty="0"/>
              <a:t> 감지하는 데 사용되는 커널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픽셀에 대해 그 주변 픽셀의 </a:t>
            </a:r>
            <a:r>
              <a:rPr lang="en-US" altLang="ko-KR" dirty="0"/>
              <a:t>gradient</a:t>
            </a:r>
            <a:r>
              <a:rPr lang="ko-KR" altLang="en-US" dirty="0"/>
              <a:t>를 계산하여</a:t>
            </a:r>
            <a:r>
              <a:rPr lang="en-US" altLang="ko-KR" dirty="0"/>
              <a:t>, </a:t>
            </a:r>
            <a:r>
              <a:rPr lang="ko-KR" altLang="en-US" dirty="0"/>
              <a:t>경계선에 있는 픽셀을 강조</a:t>
            </a:r>
          </a:p>
        </p:txBody>
      </p:sp>
    </p:spTree>
    <p:extLst>
      <p:ext uri="{BB962C8B-B14F-4D97-AF65-F5344CB8AC3E}">
        <p14:creationId xmlns:p14="http://schemas.microsoft.com/office/powerpoint/2010/main" val="201083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F4B7E-9130-46D9-A91D-AB23939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13" y="2065805"/>
            <a:ext cx="5086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452</Words>
  <Application>Microsoft Office PowerPoint</Application>
  <PresentationFormat>와이드스크린</PresentationFormat>
  <Paragraphs>100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NimbusRomNo9L-Regu</vt:lpstr>
      <vt:lpstr>맑은 고딕</vt:lpstr>
      <vt:lpstr>맑은 고딕 (본문)</vt:lpstr>
      <vt:lpstr>Arial</vt:lpstr>
      <vt:lpstr>Office 테마</vt:lpstr>
      <vt:lpstr>End-to-end weakly-supervised semantic alignment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2. 모델</vt:lpstr>
      <vt:lpstr>2. 모델</vt:lpstr>
      <vt:lpstr>2-1. 용어 설명</vt:lpstr>
      <vt:lpstr>2-1. 용어 설명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63</cp:revision>
  <dcterms:created xsi:type="dcterms:W3CDTF">2023-09-03T23:41:12Z</dcterms:created>
  <dcterms:modified xsi:type="dcterms:W3CDTF">2023-09-13T05:32:03Z</dcterms:modified>
</cp:coreProperties>
</file>